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7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8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9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0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is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13.192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24541,'3841'30'0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03.26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44 24575,'1306'0'0,"-1266"-2"0,59-10 0,6-2 0,-25 13 253,-57 2-576,0-1-1,-1-1 0,1-1 1,44-10-1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04.797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0 24575,'1825'0'-1365,"-1755"0"-5461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06.50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 24575,'461'0'0,"-422"2"0,1 2 0,42 9 0,-29-4 0,-19-2-1365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14.255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0 311 24541,'4338'-310'0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16.77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0 103 24575,'777'29'0,"-189"7"0,4-37 0,-237-2 0,400 3 0,-718-2 0,-1-2 0,0-2 0,0-1 0,54-19 0,-45 13 0,92-16 0,-33 17 0,-1-2 0,115 2 0,-175 12 0,2 2 0,0-2 0,0-2 0,0-2 0,0-2 0,46-12 0,-57 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19.639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1 157 24575,'0'-1'0,"0"0"0,0 0 0,1 0 0,-1 0 0,1 0 0,-1 0 0,0 0 0,1 0 0,0 1 0,-1-1 0,1 0 0,-1 0 0,1 1 0,0-1 0,-1 0 0,1 1 0,0-1 0,0 1 0,0-1 0,0 1 0,-1-1 0,1 1 0,0 0 0,0-1 0,0 1 0,0 0 0,0 0 0,1-1 0,33-4 0,-28 5 0,450-10 0,-293 12 0,859-1 0,-835-16 0,-46 1 0,283 9 0,-250 7 0,-129-5 0,78-14 0,-65 8 0,40-6 0,33-6 0,247-8 0,359 30-1365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23.338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1343 782 24575,'3'0'0,"0"1"0,1-1 0,-1 1 0,0 0 0,0 0 0,0 0 0,5 3 0,17 6 0,40-2 0,0-2 0,1-3 0,72-6 0,-27 1 0,503 2 0,-547-3 0,125-20 0,-186 22 0,1 0 0,-1-1 0,0 1 0,1-1 0,-1-1 0,0 1 0,0-1 0,0 0 0,-1-1 0,1 1 0,-1-1 0,0 0 0,0 0 0,0-1 0,4-5 0,-5 5 0,-1-1 0,1 0 0,-1 0 0,0-1 0,-1 1 0,1-1 0,-1 1 0,0-1 0,-1 0 0,0 0 0,0 0 0,-1 0 0,0-13 0,-2 2 0,0 0 0,-2 0 0,0 1 0,-1-1 0,-1 1 0,-1 0 0,0 1 0,-1 0 0,-1 0 0,-20-28 0,23 37 0,0-1 0,-1 1 0,0 1 0,-1-1 0,0 1 0,1 1 0,-2-1 0,1 1 0,-1 1 0,0-1 0,0 2 0,0-1 0,-17-3 0,-10-1 0,-1 2 0,-49-2 0,31 3 0,-411-21 0,-2 27 0,181 1 0,214 2 0,-139 24 0,137-15 0,-121 6 0,-246-20 0,431 1 0,1-1 0,-1 0 0,1 0 0,-1-1 0,1-1 0,-1 0 0,1 0 0,0-1 0,-15-7 0,20 8 0,0 0 0,0-1 0,0 1 0,1-1 0,-1 0 0,1 0 0,0 0 0,0-1 0,0 1 0,1-1 0,0 0 0,0 0 0,0 0 0,0-1 0,1 1 0,0-1 0,0 1 0,-2-10 0,1 0 0,1 1 0,0-1 0,2 1 0,-1-1 0,2 1 0,0-1 0,0 0 0,1 1 0,7-23 0,-7 33 0,1 0 0,0 1 0,-1-1 0,1 1 0,0 0 0,0 0 0,1 0 0,-1 0 0,1 0 0,0 1 0,-1-1 0,1 1 0,0 0 0,0 0 0,0 1 0,1-1 0,-1 1 0,0 0 0,1 0 0,5 0 0,14-2 0,0 1 0,37 1 0,-39 1 0,780 8-1365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32.37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27 24477,'1923'0'0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30.174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1 314 24575,'263'2'0,"425"-10"0,-507-7 0,0-8 0,-1-8 0,232-72 0,-364 89 0,-2-3 0,73-36 0,-111 49 0,-1 1 0,2 0 0,-1 1 0,0 0 0,0 0 0,1 0 0,11 0 0,63 3 0,-44 0 0,-37-1 0,25 1 0,0-2 0,0 0 0,42-9 0,-2 0 0,0 2 0,0 4 0,98 5 0,-73 0 0,551 20 0,-469-3 0,181 9 0,-309-28 0,-14 0 0,0 1 0,0 1 0,-1 2 0,1 1 0,-1 1 0,36 11 0,55 20-1365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33.754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0 254 24575,'56'0'0,"464"-18"0,-453 11 0,558-81 0,-565 75 0,259-43 0,-136 31 0,-54 15 0,-90 9 0,73-12 0,-37 2 0,0 4 0,1 2 0,95 8 0,-45-1 0,63-2-1365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18.378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19 24564,'4030'0'0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36.508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0 379 24575,'497'20'0,"-360"-12"0,197-4 0,-223-5 0,-65 4 0,0 2 0,-1 2 0,0 2 0,45 14 0,-37-8 0,0-3 0,66 7 0,258-15 0,-193-7 0,1 4 0,205-3 0,-302-7 0,-1-4 0,167-48 0,12-2 0,-206 55 0,0 3 0,96 5 0,-88 2 0,108-12 0,-82 0 0,133 1 0,-219 9 0,0 0 0,0-1 0,0 0 0,0 0 0,0 0 0,0-1 0,9-4 0,-16 6 0,1-1 0,-1 0 0,1 1 0,-1-1 0,0 0 0,1 0 0,-1 0 0,0 0 0,0 0 0,1 0 0,-1 0 0,0-1 0,0 1 0,0 0 0,-1 0 0,1-1 0,0 1 0,0-1 0,-1 1 0,1-1 0,-1 1 0,1-1 0,-1 1 0,0-1 0,1 0 0,-1 1 0,0-1 0,0 1 0,0-1 0,0 0 0,0 1 0,-1-1 0,1 1 0,-1-1 0,1 1 0,-1-1 0,1 0 0,-1 1 0,0 0 0,1-1 0,-3-2 0,-5-8 0,0 0 0,-1 1 0,-1 0 0,-16-16 0,10 11 0,0 1 0,-1 0 0,-1 1 0,0 1 0,-1 1 0,0 0 0,0 1 0,-1 2 0,-1 0 0,0 1 0,0 1 0,0 0 0,-1 2 0,-24-3 0,-32 0 0,1 4 0,-113 7 0,66 0 0,-98-2-1365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37.880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32 24575,'1'-1'0,"1"0"0,-1-1 0,1 1 0,0 0 0,-1 1 0,1-1 0,0 0 0,0 0 0,0 1 0,-1-1 0,1 1 0,0 0 0,0-1 0,0 1 0,0 0 0,2 0 0,9-1 0,440-18 0,-373 19 0,368 15 0,-99 0 0,146-13 0,-265-3 0,-180 2-341,-1 2 0,0 2-1,80 19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38.455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0 24575,'21'0'0,"23"0"0,30 0 0,39 0 0,33 0 0,27 0 0,12 0 0,-5 0 0,-23 0 0,-27 0 0,-31 0 0,-26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6:46.26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2325 667 24564,'2325'-667'0,"-6974"667"0,6973 667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6:55.634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1146 8 24575,'16'6'0,"1"0"0,-1-1 0,1-1 0,0 0 0,0-2 0,1 0 0,26 0 0,39 5 0,100 29 0,-113-19 0,0-4 0,132 8 0,961-23 0,-1157 2 0,3 0 0,1 0 0,-1 0 0,0-1 0,16-4 0,-25 5 0,0 0 0,0 1 0,0-1 0,1 0 0,-1 0 0,0 0 0,0 0 0,0 0 0,1 0 0,-1 0 0,0 0 0,0 0 0,0 0 0,1 0 0,-1 0 0,0-1 0,0 1 0,0 0 0,0 0 0,1 0 0,-1 0 0,0 0 0,0 0 0,0 0 0,0 0 0,1-1 0,-1 1 0,0 0 0,0 0 0,0 0 0,0 0 0,0 0 0,0-1 0,0 1 0,1 0 0,-1 0 0,0 0 0,0 0 0,0-1 0,0 1 0,0 0 0,0 0 0,0 0 0,0-1 0,0 1 0,0 0 0,0 0 0,0 0 0,0-1 0,0 1 0,0 0 0,0 0 0,0 0 0,0-1 0,-1 1 0,-13-6 0,-27 0 0,-540-4 0,360 13 0,-1302-3 0,1507-1 0,0-1 0,0-1 0,0 0 0,0-1 0,1-1 0,0-1 0,0 0 0,-16-9 0,11 6 0,-1 0 0,0 1 0,-27-6 0,-2 7 0,0 2 0,1 2 0,-84 7 0,27 0 0,71-5 0,-35 3 0,70-2 0,-1 0 0,1 0 0,-1-1 0,1 1 0,-1 0 0,1 0 0,0 0 0,-1 0 0,1 0 0,-1 0 0,1 0 0,-1 0 0,1 1 0,0-1 0,-1 0 0,1 0 0,-1 0 0,1 0 0,-1 1 0,1-1 0,0 0 0,-1 0 0,1 1 0,0-1 0,-1 0 0,1 0 0,0 1 0,0-1 0,-1 0 0,1 1 0,0-1 0,0 1 0,-1 0 0,15 6 0,31 4 0,273 72 0,-232-57 0,-58-19 0,0-1 0,36 1 0,32 8 0,-80-10 0,-16-5 0,0 0 0,0 0 0,0 0 0,0 0 0,0 0 0,0 0 0,0 0 0,0 1 0,0-1 0,1 0 0,-1 0 0,0 0 0,0 0 0,0 0 0,0 0 0,0 0 0,0 0 0,0 0 0,0 0 0,0 1 0,0-1 0,0 0 0,0 0 0,0 0 0,0 0 0,0 0 0,0 0 0,0 0 0,0 0 0,0 0 0,0 1 0,0-1 0,0 0 0,0 0 0,0 0 0,0 0 0,0 0 0,0 0 0,0 0 0,0 0 0,0 0 0,0 1 0,0-1 0,0 0 0,0 0 0,0 0 0,-1 0 0,1 0 0,0 0 0,0 0 0,0 0 0,0 0 0,0 0 0,0 0 0,0 0 0,0 0 0,0 0 0,-1 0 0,-27 5 0,-305-1 0,207-5 0,121 1 0,1 0 0,0-1 0,-1 2 0,1-1 0,0 0 0,-1 1 0,1 0 0,-8 2 0,12-3 0,0 0 0,-1 0 0,1 0 0,0 0 0,0 0 0,0 0 0,0 0 0,0 1 0,-1-1 0,1 0 0,0 0 0,0 0 0,0 0 0,0 0 0,0 0 0,0 0 0,-1 0 0,1 0 0,0 1 0,0-1 0,0 0 0,0 0 0,0 0 0,0 0 0,0 0 0,0 0 0,0 1 0,0-1 0,-1 0 0,1 0 0,0 0 0,0 0 0,0 1 0,0-1 0,0 0 0,0 0 0,0 0 0,0 0 0,0 0 0,0 1 0,0-1 0,1 0 0,-1 0 0,0 0 0,0 0 0,0 1 0,0-1 0,0 0 0,0 0 0,0 0 0,0 0 0,0 0 0,0 0 0,1 1 0,11 4 0,18 2 0,577 31 0,-445-22 0,-110-9 0,57 1 0,913-9 0,-995-1 0,0-1 0,0-1 0,52-15 0,-43 9 0,47-6 0,96 9 0,-52 5 0,-95-2 0,0-1 0,49-15 0,17-2 0,-13 13 0,0 3 0,122 8 0,-60 1 0,534-3 0,-673 0 0,-1 0 0,0-1 0,1 0 0,-1 0 0,0 0 0,0-1 0,11-4 0,-14 5 0,0-1 0,-1 0 0,0-1 0,1 1 0,-1-1 0,0 1 0,0-1 0,0 0 0,-1 0 0,1 0 0,-1 0 0,1-1 0,-1 1 0,0-1 0,2-4 0,7-19-1365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02.96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24529,'3965'31'0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05.14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24575,'1828'0'0,"-1642"16"0,-16-1 0,711-13 0,-420-4 0,-222 2-1365,-168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07.31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0 131 24575,'0'-1'0,"0"0"0,0 0 0,1 0 0,-1 0 0,0 0 0,0 1 0,1-1 0,-1 0 0,1 0 0,-1 0 0,1 1 0,-1-1 0,1 0 0,-1 1 0,1-1 0,-1 0 0,1 1 0,0-1 0,0 1 0,-1-1 0,1 1 0,0-1 0,0 1 0,-1 0 0,1-1 0,0 1 0,1 0 0,27-6 0,-24 6 0,154-9 0,-21 3 0,221-46 0,-186 23 0,-108 23 0,1 2 0,84 6 0,-32 1 0,2075-3 0,-2158 2 0,0 2 0,36 7 0,-2 1 0,15 1 0,-26-4 0,61 3 0,19-10-1365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09.244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0 24575,'19'1'0,"0"1"0,0 0 0,35 10 0,12 3 0,45 2 0,243 47 0,-231-39 0,1-5 0,128 4 0,320-17 0,-319-10 0,735 3 0,-931-1 0,0-3 0,0-2 0,68-16 0,-43-2 0,-55 15 0,1 1 0,1 1 0,34-3 0,68 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12.19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0 24575,'2844'0'0,"-2807"3"0,-1 0 0,58 15 0,-68-13 0,-20-3 0,0 0 0,0 0 0,-1 1 0,1-1 0,-1 1 0,1 1 0,-1-1 0,0 1 0,0 0 0,-1 0 0,1 0 0,-1 1 0,0 0 0,0 0 0,-1 0 0,1 0 0,-1 0 0,3 7 0,6 13 0,-1 1 0,13 45 0,-19-54 0,2 2 0,18 34 0,-19-42 0,0 0 0,-1 1 0,0 0 0,0 0 0,-2 0 0,1 0 0,2 24 0,-4-4-273,-1-1 0,-2 1 0,-1 0 0,-11 54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23.418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50 24575,'0'-1'0,"0"-1"0,1 1 0,-1 0 0,0 0 0,1 0 0,0 0 0,-1 0 0,1 0 0,-1 0 0,1 0 0,0 0 0,0 1 0,-1-1 0,1 0 0,0 0 0,0 1 0,0-1 0,0 0 0,0 1 0,0-1 0,0 1 0,0-1 0,0 1 0,0-1 0,0 1 0,0 0 0,2-1 0,36-5 0,-34 6 0,333-5 0,-18 2 0,-185-11-1365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18.25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0 24575,'9'1'0,"0"0"0,-1 0 0,1 1 0,12 4 0,17 3 0,228 45 0,4 0 0,-82-26 0,1-9 0,245-7 0,-405-12 0,-1-2 0,0 1 0,0 2 0,0 1 0,0 1 0,-1 1 0,44 12 0,-16 2 0,1-3 0,1-3 0,0-1 0,77 2 0,236-10 0,-204-5 0,0 3 0,161-3 0,-286-1 0,-1-3 0,66-16 0,79-35 0,7-2 0,-98 31 0,-64 18 0,-1 1 0,1 1 0,59-6 0,194 11-17,-193 4-1331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20.11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34 24575,'5'-3'0,"-1"1"0,1-1 0,0 1 0,0 0 0,0 1 0,0-1 0,1 1 0,-1 0 0,0 1 0,0-1 0,1 1 0,7 0 0,6-1 0,648-14 0,-467 17 0,1197-1 0,-1361 1 0,60 10 0,9 2 0,-4-12 0,-65-3 0,0 2 0,-1 1 0,0 2 0,1 2 0,46 12 0,-52-9 0,0-1 0,1-1 0,1-2 0,40 1 0,130-6 0,-82-3 0,425 3-1365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21.207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 24575,'6'0'0,"12"0"0,18 0 0,9 0 0,8 0 0,9 0 0,6 0 0,7 0 0,1 0 0,-7 0 0,5 0 0,2 0 0,-8 0 0,-4 0 0,-9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22.73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2 0 24575,'-2'2'0,"9"2"0,12 3 0,65 20 0,125 32 0,352 52 0,-431-85 0,1-6 0,1-5 0,225-5 0,-141 2 0,-100-2 0,-51-6 0,5 2 0,0-4 0,128-11 0,-139-2 0,-24 5 0,45-4 0,18 0 0,0-4 0,153-44 0,-67 14 0,332-43 0,-311 69 0,-73 6 0,171 6 0,-253 7 0,-23-2-346,0-1 1,28-6-1,-50 7 18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24.00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14 0 24575,'-6'0'0,"-1"6"0,6 6 0,8 1 0,8 5 0,2 3 0,3-1 0,4 0 0,-3 4 0,-5 2 0,1-4 0,-4 1 0,2 6 0,4-2 0,-1 0 0,1 1 0,3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26.519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1 124 24575,'469'-16'0,"-16"0"0,-346 12 0,1-5 0,125-26 0,-161 26 0,0 3 0,131 7 0,-84 1 0,-57-3 0,119-16 0,-115 9-199,1 3-1,74 5 1,-107 0-568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33.49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1 157 24575,'373'31'0,"-75"-2"0,-60-8 0,-172-14 0,109-4 0,-7-1 0,-38 13 0,32 1 0,136-16 0,-133-1 0,-119 0 0,0-3 0,-1-1 0,1-3 0,-1-1 0,44-16 0,6 0 0,-62 18 0,-1-2 0,0 0 0,55-27 0,-64 25 0,1 0 0,1 2 0,0 0 0,32-6 0,105-9 0,44-5 0,-119 19 0,205-13 0,-62 23-1365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35.83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24575,'32'2'0,"0"1"0,1 1 0,36 11 0,27 3 0,224 6 0,4-26 0,-97-1 0,-35 19 0,4 0 0,2145-17-1365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38.18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2 24575,'8'0'0,"75"-1"0,0 3 0,159 26 0,-174-13 0,-1 1 0,1-3 0,132 8 0,-132-17 0,120 23 0,-120-14 0,116 5 0,294-18 0,-203-1 0,-228-1 0,73-14 0,-43 4 0,111-20 0,-75 9 226,-49 9-1022,125-12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39.235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97 24575,'94'-5'0,"0"-4"0,142-32 0,-80 11 0,-96 23-33,0 3 0,92 5 0,-77 0-1233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25.93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38 24575,'10'6'0,"10"1"0,6-1 0,14 5 0,6 5 0,1 0 0,-4-3 0,-2-3 0,-4-4 0,-3-3 0,-1-7 0,-2-8 0,0-12 0,-6-8 0,-2 2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42.68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24575,'20'1'0,"0"1"0,0 1 0,21 6 0,2 1 0,-11-2 0,0 1 0,-1 2 0,40 19 0,-32-12 0,53 15 0,4-1 0,-67-20 0,0-3 0,1 0 0,0-2 0,37 5 0,324-8 0,-201-7 0,2196 4 0,-2359-3 0,0-1 0,-1-1 0,0-1 0,27-9 0,27-6 0,-11 6 0,88-15 0,-138 27-341,-1-2 0,0 0-1,20-8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44.14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32 24575,'6'-5'0,"11"-2"0,14 1 0,13 0 0,13 3 0,9 0 0,-2 2 0,-7 0 0,-7 1 0,-8 1 0,-5-1 0,-3 0 0,-3 0 0,4 1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45.45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97 24575,'5'-5'0,"0"1"0,0 1 0,0-1 0,1 1 0,-1 0 0,1 0 0,0 1 0,8-4 0,55-10 0,-32 7 0,20-3 0,1 1 0,107-4 0,119 16 0,-114 2 0,-86-4-1365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47.584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 24575,'16'5'0,"16"7"0,18 2 0,11 3 0,6 5 0,7 3 0,-4-2 0,-3-6 0,-7-4 0,-10-6 0,-7-3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49.029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55.14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 24575,'170'0'0,"683"18"0,-448 14 0,173-19 0,-365-15 0,-46 1 0,193 3 0,-169 13 0,72 1 0,-147-14 0,215-6 0,-206-10 0,35-2 0,-135 15 138,2 1-890,38-5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7:59.737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224 189 24575,'31'0'0,"655"-25"0,-537 9 0,369-47 0,-345 25 0,-121 25 0,1 1 0,1 3 0,56-3 0,506 12 0,-281 2 0,588-2 0,-902 0 0,0 1 0,0 2 0,-1 0 0,1 0 0,-1 2 0,1 1 0,30 13 0,-15-5 0,-21-8 0,0 0 0,-1 0 0,1 1 0,-1 1 0,-1 0 0,0 1 0,14 12 0,-10-4 0,0 0 0,-1 0 0,21 32 0,-31-40 0,-1 0 0,0 0 0,0 1 0,-1-1 0,-1 1 0,1 0 0,-2 0 0,1 1 0,-1-1 0,0 16 0,0-1 0,-1-1 0,-2 1 0,0-1 0,-2 1 0,-1-1 0,0 0 0,-2 0 0,-1 0 0,-16 37 0,15-44 0,0 0 0,-2 0 0,-20 27 0,26-38 0,-1-1 0,0-1 0,0 1 0,-1 0 0,1-1 0,-1 0 0,0-1 0,0 1 0,-1-1 0,1 0 0,-1-1 0,1 0 0,-14 3 0,-126 20 0,-2-7 0,-284-2 0,-678-17 0,898 16 0,36 0 0,-514-12 0,356-6 0,-469 3 0,793 1 0,0-2 0,-1 1 0,1-1 0,0-1 0,0 0 0,1 0 0,-16-7 0,21 7 0,-1 0 0,2 0 0,-1 0 0,0-1 0,0 0 0,1 0 0,0 0 0,-1 0 0,1 0 0,0-1 0,1 1 0,-1-1 0,1 0 0,-1 0 0,1 0 0,0 0 0,1 0 0,-1 0 0,-1-7 0,0-1-341,2 0 0,-1 0-1,1-13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8:05.839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8:06.20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8:12.14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93 24476,'4309'0'0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34.13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94 24575,'155'2'0,"170"-5"0,-305 0 0,0 0 0,-1-2 0,0 0 0,25-10 0,40-12 0,-28 15 0,2 3 0,-1 2 0,80 0 0,935 9 120,-628-2-1605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8:15.11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21 24575,'0'2'0,"0"-1"0,1 0 0,-1 1 0,1-1 0,0 0 0,-1 0 0,1 0 0,0 1 0,0-1 0,0 0 0,0 0 0,0 0 0,0 0 0,0-1 0,0 1 0,0 0 0,0 0 0,1-1 0,-1 1 0,0 0 0,0-1 0,3 1 0,35 11 0,-33-10 0,105 24 0,0-5 0,123 8 0,231-17 0,598-13 0,-570 2 0,-416-4 0,121-18 0,73-32 0,-88 16 0,-137 31 0,0 2 0,53 2 0,-51 2 0,85-11 0,-115 8 0,1 0 0,0 1 0,33 2 0,-44 1 0,1 0 0,-1 0 0,0 1 0,1 1 0,-1-1 0,0 1 0,0 1 0,-1-1 0,1 1 0,13 9 0,5 8-1365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8:16.086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8:19.029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0 24575,'2'19'0,"1"0"0,0 0 0,2 0 0,0-1 0,1 0 0,11 25 0,6 19 0,18 51 0,-35-100 0,0 1 0,1-1 0,1-1 0,0 1 0,19 21 0,-20-27 0,1-1 0,0 0 0,0 0 0,0-1 0,1 0 0,0 0 0,-1-1 0,15 5 0,82 18 0,-61-17 0,23 5 0,1-4 0,108 4 0,144-15 0,-141-2 0,1500 2 0,-1620-3 0,61-10 0,-61 5 0,67 0 0,-77 5 0,0-3 0,0-1 0,82-24 0,-68 15 0,86-11 0,-92 24 0,68 4 0,35-1 0,-156 0 0,0-1 0,0 1 0,1-1 0,-1 0 0,0 0 0,0 0 0,0-1 0,0 1 0,0-1 0,0 0 0,0 0 0,0 0 0,-1-1 0,1 1 0,-1-1 0,0 0 0,0 0 0,3-4 0,-2 2 0,-1 0 0,0-1 0,-1 0 0,1 1 0,-1-1 0,0 0 0,0 0 0,-1 0 0,0-1 0,0 1 0,0-12 0,-4-94 140,1 64-1645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9:49.940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0 344 24575,'1'-1'0,"-1"-1"0,1 1 0,-1 0 0,1 0 0,-1 0 0,1 0 0,0 0 0,-1 0 0,1 0 0,0 0 0,0 0 0,0 0 0,0 0 0,0 0 0,0 1 0,0-1 0,0 0 0,0 1 0,1-1 0,29-14 0,-23 11 0,86-35 0,1 3 0,165-38 0,207-14 0,-406 78 0,38-3 0,1 4 0,125 4 0,1000 8 0,-650-4 0,-333-15 0,15 0 0,-141 15 0,101 3 0,-172 0 0,-1 3 0,78 18 0,-113-21 0,0 1 0,-1 0 0,1 1 0,-1-1 0,0 2 0,0-1 0,0 1 0,-1 0 0,1 1 0,-1 0 0,-1 0 0,1 0 0,-1 1 0,6 8 0,-6-5 0,0-1 0,-1 1 0,0 0 0,-1 0 0,0 1 0,-1-1 0,0 1 0,0 0 0,-1-1 0,-1 1 0,1 17 0,-2-17 0,1 19 0,-5 57 0,3-78 0,0 0 0,-1-1 0,0 1 0,-1 0 0,0-1 0,0 0 0,-1 0 0,0 0 0,-1 0 0,-10 14 0,-1-3 0,-1 0 0,-1-2 0,0 0 0,-31 21 0,38-30 0,-1-1 0,-1 0 0,1-1 0,-1 0 0,0-1 0,-1 0 0,1-1 0,-1-1 0,-21 3 0,-219 37 0,190-30 0,9-1 0,22-4 0,-63 6 0,24-9 0,1 3 0,-93 23 0,91-16 0,-79 6 0,131-18 0,-139 9 0,-180-11 0,160-4 0,-1065 3 0,1185-2 0,-84-16 0,74 7 0,-8-2 0,42 6 0,-66-4 0,72 11 0,-1-1 0,1-1 0,0-2 0,1-1 0,-38-12 0,40 9 0,-1 1 0,1 1 0,-2 1 0,1 1 0,-50 0 0,74 4 0,-1 0 0,1 0 0,0-1 0,-1 1 0,1-1 0,0-1 0,-1 1 0,1 0 0,0-1 0,0 0 0,-6-3 0,9 4 0,0 0 0,1 0 0,-1 1 0,0-1 0,0 0 0,0 0 0,0 0 0,1 0 0,-1 0 0,0 0 0,1 0 0,-1 0 0,1-1 0,-1 1 0,1 0 0,0 0 0,-1 0 0,1-2 0,0 1 0,0 0 0,1 0 0,-1 0 0,0 0 0,1 0 0,0 0 0,-1 0 0,1 0 0,0 1 0,0-1 0,0 0 0,0 0 0,0 1 0,0-1 0,2-1 0,11-12 0,0 1 0,1 0 0,1 1 0,0 1 0,1 1 0,0 0 0,0 1 0,25-10 0,23-7 0,71-18 0,-84 29 0,-21 8 0,0 1 0,0 1 0,42-3 0,94 5 0,14-1 0,311-20 0,1153 27 0,-857-3 0,-782 0 0,1 1 0,0 1 0,0-1 0,0 1 0,0 1 0,0-1 0,-1 1 0,1 0 0,12 6 0,-17-6 0,0-1 0,0 1 0,0-1 0,0 1 0,0 0 0,-1 0 0,1 0 0,-1 0 0,1 0 0,-1 0 0,0 0 0,0 1 0,0-1 0,0 0 0,0 1 0,0-1 0,0 1 0,-1-1 0,0 1 0,1-1 0,-1 1 0,0-1 0,0 1 0,0 0 0,-1-1 0,1 1 0,0-1 0,-1 1 0,0-1 0,-1 4 0,-1 1 0,1-1 0,-2 1 0,1-1 0,-1 1 0,0-1 0,0 0 0,-1-1 0,1 1 0,-1-1 0,-1 0 0,1 0 0,-1 0 0,0-1 0,0 0 0,0 0 0,0 0 0,-1-1 0,-12 5 0,-12 3 0,1-1 0,-60 10 0,-286 43 0,-68 13 0,76-9 0,250-53 0,-138 0 0,-597-18 0,840 4 0,1-1 0,-1 0 0,0-1 0,1-1 0,0 0 0,0-1 0,0 0 0,0-1 0,0 0 0,-11-7 0,19 9 0,-1 1 0,1-1 0,1 0 0,-1 1 0,0-2 0,1 1 0,-1 0 0,1-1 0,0 0 0,0 1 0,1-1 0,-1 0 0,1-1 0,0 1 0,0 0 0,0-1 0,0 1 0,1-1 0,0 1 0,0-1 0,0 0 0,0 0 0,1 1 0,0-1 0,0 0 0,0 0 0,1 0 0,-1 1 0,3-8 0,-1 6 0,0 1 0,0 0 0,1 0 0,-1 1 0,1-1 0,0 1 0,1-1 0,-1 1 0,1 0 0,0 0 0,0 0 0,0 1 0,0-1 0,8-4 0,7-3 0,0 1 0,28-10 0,-30 13 0,74-29 0,0 4 0,2 4 0,102-16 0,-144 34 0,3-1 0,103-7 0,58-1 0,-144 11 0,28-5 0,122-8 0,-125 21 0,-1 5 0,0 4 0,0 3 0,-1 5 0,103 33 0,-142-36 0,-41-12 0,-1 1 0,1 1 0,0 0 0,-1 1 0,0 0 0,0 1 0,16 10 0,-28-16 0,-1 1 0,1-1 0,-1 0 0,1 1 0,-1-1 0,0 1 0,1-1 0,-1 1 0,0-1 0,1 1 0,-1-1 0,0 1 0,0-1 0,1 1 0,-1-1 0,0 1 0,0-1 0,0 1 0,0 0 0,0-1 0,0 1 0,0-1 0,0 1 0,0-1 0,0 1 0,0 0 0,0-1 0,0 1 0,0-1 0,-1 1 0,1-1 0,0 1 0,0-1 0,-1 1 0,1-1 0,0 1 0,-1-1 0,1 1 0,0-1 0,-1 1 0,-22 17 0,23-17 0,-23 12 0,0 0 0,0-2 0,-1 0 0,-41 11 0,-113 22 0,140-35 0,-190 38 0,-403 28 0,187-33 0,-95 4 0,485-43 0,-74 0 0,113-3 0,0-1 0,-1-1 0,1-1 0,0 0 0,-28-10 0,38 11 0,0-1 0,0 0 0,1 0 0,-1 0 0,1 0 0,-1-1 0,1 0 0,1 0 0,-1 0 0,0 0 0,1-1 0,0 1 0,0-1 0,0 0 0,1 0 0,-1 0 0,1 0 0,1 0 0,-1 0 0,1-1 0,-1 1 0,1-6 0,0 1 0,0 0 0,0 0 0,1 0 0,1 0 0,0 0 0,0 0 0,1 0 0,0 1 0,1-1 0,0 1 0,6-16 0,-6 20 0,0 1 0,1-1 0,-1 0 0,1 1 0,0 0 0,0 0 0,0 0 0,1 0 0,-1 1 0,1-1 0,0 1 0,0 0 0,0 1 0,0-1 0,8-2 0,9-2 0,1 1 0,35-5 0,-18 4 0,230-70 0,-101 24 0,-17 12 0,2 6 0,2 6 0,0 8 0,227-3 0,63 32-1365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48.423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13 589 24551,'155'-589'0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56.377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66 24575,'67'1'0,"-1"4"0,1 3 0,82 20 0,-6 0 0,280 18 0,154-38 0,-480-8 0,858 0 0,-928-2 0,0 0 0,36-9 0,28-3 0,-43 10 0,0-3 0,0-1 0,0-3 0,65-24 0,-61 20 0,0 2 0,0 2 0,76-6 0,-53 9 0,70-9 0,-63 8 18,1 4-1,112 6 1,-65 1-1436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4:58.471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1 2 24575,'716'19'0,"-344"-10"0,-96-5 0,-141 11 0,9 0 0,569-13 0,-344-5 0,-254 5 0,131-4 0,-56-25 0,-72 10 0,-71 9 0,65-2 0,300 11-1365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6:35:02.127"/>
    </inkml:context>
    <inkml:brush xml:id="br0">
      <inkml:brushProperty name="width" value="0.35" units="cm"/>
      <inkml:brushProperty name="height" value="0.35" units="cm"/>
      <inkml:brushProperty name="color" value="#101620"/>
    </inkml:brush>
  </inkml:definitions>
  <inkml:trace contextRef="#ctx0" brushRef="#br0">0 180 24575,'1'2'0,"0"0"0,1-1 0,-1 1 0,0-1 0,1 1 0,-1-1 0,1 1 0,0-1 0,-1 0 0,1 0 0,0 0 0,0 0 0,0 0 0,0 0 0,0 0 0,-1-1 0,2 1 0,2 0 0,-2 0 0,33 9 0,0-1 0,1-3 0,54 4 0,-34-4 0,862 56 0,-885-63 0,-1 1 0,0 1 0,0 2 0,1 2 0,-2 1 0,48 14 0,35 15 0,220 38 0,-258-64 0,0-4 0,125-6 0,-74-1 0,806 2 0,-700-17 0,17 0 0,-248 17 0,20 2 0,0-2 0,0-1 0,0-1 0,0 0 0,0-2 0,0-1 0,33-11 0,-36 9 0,1 1 0,0 1 0,21-3 0,26-5 0,-57 9 0,-1 0 0,1 0 0,-1-1 0,-1 0 0,1-1 0,-1 0 0,0-1 0,0 1 0,-1-2 0,0 1 0,0-1 0,0-1 0,9-14 0,6-11 0,-2-1 0,22-50 0,-30 58 0,19-49-1365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53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50.xml"/><Relationship Id="rId11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10.xm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2.png"/><Relationship Id="rId1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5.png"/><Relationship Id="rId14" Type="http://schemas.openxmlformats.org/officeDocument/2006/relationships/customXml" Target="../ink/ink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customXml" Target="../ink/ink2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customXml" Target="../ink/ink27.xm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customXml" Target="../ink/ink26.xml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customXml" Target="../ink/ink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30.xml"/><Relationship Id="rId18" Type="http://schemas.openxmlformats.org/officeDocument/2006/relationships/image" Target="../media/image55.png"/><Relationship Id="rId3" Type="http://schemas.openxmlformats.org/officeDocument/2006/relationships/image" Target="../media/image43.png"/><Relationship Id="rId21" Type="http://schemas.openxmlformats.org/officeDocument/2006/relationships/customXml" Target="../ink/ink34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customXml" Target="../ink/ink32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50.png"/><Relationship Id="rId19" Type="http://schemas.openxmlformats.org/officeDocument/2006/relationships/customXml" Target="../ink/ink33.xml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customXml" Target="../ink/ink40.xml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customXml" Target="../ink/ink44.xml"/><Relationship Id="rId7" Type="http://schemas.openxmlformats.org/officeDocument/2006/relationships/customXml" Target="../ink/ink37.xml"/><Relationship Id="rId12" Type="http://schemas.openxmlformats.org/officeDocument/2006/relationships/image" Target="../media/image64.png"/><Relationship Id="rId17" Type="http://schemas.openxmlformats.org/officeDocument/2006/relationships/customXml" Target="../ink/ink42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10" Type="http://schemas.openxmlformats.org/officeDocument/2006/relationships/image" Target="../media/image63.png"/><Relationship Id="rId19" Type="http://schemas.openxmlformats.org/officeDocument/2006/relationships/customXml" Target="../ink/ink43.xml"/><Relationship Id="rId4" Type="http://schemas.openxmlformats.org/officeDocument/2006/relationships/image" Target="../media/image60.png"/><Relationship Id="rId9" Type="http://schemas.openxmlformats.org/officeDocument/2006/relationships/customXml" Target="../ink/ink38.xml"/><Relationship Id="rId14" Type="http://schemas.openxmlformats.org/officeDocument/2006/relationships/image" Target="../media/image65.png"/><Relationship Id="rId2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48.xml"/><Relationship Id="rId3" Type="http://schemas.openxmlformats.org/officeDocument/2006/relationships/image" Target="../media/image70.png"/><Relationship Id="rId7" Type="http://schemas.openxmlformats.org/officeDocument/2006/relationships/customXml" Target="../ink/ink4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11" Type="http://schemas.openxmlformats.org/officeDocument/2006/relationships/customXml" Target="../ink/ink47.xml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customXml" Target="../ink/ink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4218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Car Troubleshooting Expert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8612"/>
            <a:ext cx="7556421" cy="3051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00"/>
              </a:lnSpc>
              <a:buNone/>
            </a:pPr>
            <a:r>
              <a:rPr lang="en-US" sz="6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AI-Powered Car Problem Detection &amp; Solutions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657058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Presented by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Lekasvarr 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Lalith Kannan P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and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Lishal R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6AFA75-EE24-D5DC-B420-8E7B1F2E1841}"/>
                  </a:ext>
                </a:extLst>
              </p14:cNvPr>
              <p14:cNvContentPartPr/>
              <p14:nvPr/>
            </p14:nvContentPartPr>
            <p14:xfrm>
              <a:off x="12912638" y="8017323"/>
              <a:ext cx="1383120" cy="11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6AFA75-EE24-D5DC-B420-8E7B1F2E18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9998" y="7954683"/>
                <a:ext cx="1508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4E3F84-1276-4398-4883-8D7E2C58F95C}"/>
                  </a:ext>
                </a:extLst>
              </p14:cNvPr>
              <p14:cNvContentPartPr/>
              <p14:nvPr/>
            </p14:nvContentPartPr>
            <p14:xfrm>
              <a:off x="12968438" y="7872603"/>
              <a:ext cx="1451160" cy="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4E3F84-1276-4398-4883-8D7E2C58F9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5438" y="7746603"/>
                <a:ext cx="15768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A6E4765-8545-BA65-54D8-6CD0886E8383}"/>
              </a:ext>
            </a:extLst>
          </p:cNvPr>
          <p:cNvGrpSpPr/>
          <p:nvPr/>
        </p:nvGrpSpPr>
        <p:grpSpPr>
          <a:xfrm>
            <a:off x="12812558" y="7955043"/>
            <a:ext cx="1689480" cy="130680"/>
            <a:chOff x="12812558" y="7955043"/>
            <a:chExt cx="168948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82F6EC-2AD7-E27A-C973-B29BA2020449}"/>
                    </a:ext>
                  </a:extLst>
                </p14:cNvPr>
                <p14:cNvContentPartPr/>
                <p14:nvPr/>
              </p14:nvContentPartPr>
              <p14:xfrm>
                <a:off x="12812558" y="7955043"/>
                <a:ext cx="309960" cy="18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82F6EC-2AD7-E27A-C973-B29BA20204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49918" y="7892043"/>
                  <a:ext cx="435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007391-B510-A0FA-DA89-22F59616678E}"/>
                    </a:ext>
                  </a:extLst>
                </p14:cNvPr>
                <p14:cNvContentPartPr/>
                <p14:nvPr/>
              </p14:nvContentPartPr>
              <p14:xfrm>
                <a:off x="14317718" y="7992843"/>
                <a:ext cx="184320" cy="47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007391-B510-A0FA-DA89-22F5961667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5078" y="7930203"/>
                  <a:ext cx="309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9BAA23-98E9-C608-69EF-D8CCF729106D}"/>
                    </a:ext>
                  </a:extLst>
                </p14:cNvPr>
                <p14:cNvContentPartPr/>
                <p14:nvPr/>
              </p14:nvContentPartPr>
              <p14:xfrm>
                <a:off x="13091198" y="8050803"/>
                <a:ext cx="903960" cy="34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9BAA23-98E9-C608-69EF-D8CCF72910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28558" y="7987803"/>
                  <a:ext cx="1029600" cy="160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6855"/>
            <a:ext cx="5062895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Advantages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8779" y="1746409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66837" y="1809631"/>
            <a:ext cx="253162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Cost &amp; Time Savings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366837" y="2341007"/>
            <a:ext cx="707195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Saves </a:t>
            </a:r>
            <a:r>
              <a:rPr lang="en-US" sz="15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time and money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car owners by providing instant preliminary diagnosis before costly mechanic visits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08779" y="3272433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66837" y="3335655"/>
            <a:ext cx="258877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Virtual Car Assistant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366837" y="3867031"/>
            <a:ext cx="707195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Functions as a comprehensive </a:t>
            </a: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virtual automotive assistant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available 24/7 for immediate troubleshooting guidance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08779" y="4798457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66837" y="4861679"/>
            <a:ext cx="269414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Reduced Dependency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366837" y="5393055"/>
            <a:ext cx="707195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Minimizes dependency on </a:t>
            </a: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immediate mechanic consultations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basic diagnostic insights and initial problem assessment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8779" y="6324481"/>
            <a:ext cx="455652" cy="455652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66837" y="6387703"/>
            <a:ext cx="253138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Future Expansion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366837" y="6919079"/>
            <a:ext cx="7071955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Platform ready for </a:t>
            </a: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Machine Learning and AI enhancement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deliver even smarter, more accurate diagnostics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522" y="1746409"/>
            <a:ext cx="4988600" cy="498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D6D4BE-2F4A-3BC9-8CB9-981A5E94AE9D}"/>
                  </a:ext>
                </a:extLst>
              </p14:cNvPr>
              <p14:cNvContentPartPr/>
              <p14:nvPr/>
            </p14:nvContentPartPr>
            <p14:xfrm>
              <a:off x="12868358" y="7928403"/>
              <a:ext cx="1551960" cy="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D6D4BE-2F4A-3BC9-8CB9-981A5E94A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5718" y="7802403"/>
                <a:ext cx="16776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2E033DD-9E89-A284-3DEC-F3E50CE93469}"/>
              </a:ext>
            </a:extLst>
          </p:cNvPr>
          <p:cNvGrpSpPr/>
          <p:nvPr/>
        </p:nvGrpSpPr>
        <p:grpSpPr>
          <a:xfrm>
            <a:off x="12957638" y="7805643"/>
            <a:ext cx="1508400" cy="291240"/>
            <a:chOff x="12957638" y="7805643"/>
            <a:chExt cx="150840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7E46EB-5EC6-DD5D-6728-4EA145C943D5}"/>
                    </a:ext>
                  </a:extLst>
                </p14:cNvPr>
                <p14:cNvContentPartPr/>
                <p14:nvPr/>
              </p14:nvContentPartPr>
              <p14:xfrm>
                <a:off x="13046558" y="7820403"/>
                <a:ext cx="1397880" cy="52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7E46EB-5EC6-DD5D-6728-4EA145C943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83918" y="7757763"/>
                  <a:ext cx="1523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23C628-0C20-006E-45FE-823F090FDDC6}"/>
                    </a:ext>
                  </a:extLst>
                </p14:cNvPr>
                <p14:cNvContentPartPr/>
                <p14:nvPr/>
              </p14:nvContentPartPr>
              <p14:xfrm>
                <a:off x="12968438" y="7805643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23C628-0C20-006E-45FE-823F090FDD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5798" y="77430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19BA38-B99A-BC1A-AB97-B62F75365FC1}"/>
                    </a:ext>
                  </a:extLst>
                </p14:cNvPr>
                <p14:cNvContentPartPr/>
                <p14:nvPr/>
              </p14:nvContentPartPr>
              <p14:xfrm>
                <a:off x="12957638" y="7894923"/>
                <a:ext cx="1508400" cy="20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19BA38-B99A-BC1A-AB97-B62F75365F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94638" y="7831923"/>
                  <a:ext cx="1634040" cy="327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7A186-3800-807D-6F30-6A4E9FDCB56B}"/>
              </a:ext>
            </a:extLst>
          </p:cNvPr>
          <p:cNvSpPr txBox="1"/>
          <p:nvPr/>
        </p:nvSpPr>
        <p:spPr>
          <a:xfrm>
            <a:off x="2057400" y="4114800"/>
            <a:ext cx="10515600" cy="115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8B94E6-BD58-57B7-1619-B487AF3867AA}"/>
                  </a:ext>
                </a:extLst>
              </p14:cNvPr>
              <p14:cNvContentPartPr/>
              <p14:nvPr/>
            </p14:nvContentPartPr>
            <p14:xfrm>
              <a:off x="12890678" y="7804923"/>
              <a:ext cx="1607760" cy="303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8B94E6-BD58-57B7-1619-B487AF3867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7678" y="7742283"/>
                <a:ext cx="1733400" cy="4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8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443"/>
            <a:ext cx="876550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Challenge Car Owners 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9794"/>
            <a:ext cx="760428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 owners regularly encounter frustrating issues like </a:t>
            </a:r>
            <a:r>
              <a:rPr lang="en-US" sz="17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battery failure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n-US" sz="17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overheating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n-US" sz="17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brake wear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and </a:t>
            </a:r>
            <a:r>
              <a:rPr lang="en-US" sz="17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oil leaks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The problem isn't just the mechanical failure – it's the uncertainty.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48263"/>
            <a:ext cx="760428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Many drivers struggle to identify the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exact problem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behind symptoms, leading to anxiety and poor decisions. Our solution bridges this knowledge gap.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59473"/>
            <a:ext cx="4612958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Our Expert System Solution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028605"/>
            <a:ext cx="760428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 intelligent diagnostic tool that analyzes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 input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delivers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precise causes and actionable solutions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instantly.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210872"/>
            <a:ext cx="4885015" cy="48850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14A5A7-0DED-2376-3B07-44C6B3E2546E}"/>
                  </a:ext>
                </a:extLst>
              </p14:cNvPr>
              <p14:cNvContentPartPr/>
              <p14:nvPr/>
            </p14:nvContentPartPr>
            <p14:xfrm>
              <a:off x="13002278" y="7839123"/>
              <a:ext cx="56160" cy="21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14A5A7-0DED-2376-3B07-44C6B3E254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39278" y="7776123"/>
                <a:ext cx="181800" cy="33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A22C308-5038-A2DD-9ACE-535EA8B1858B}"/>
              </a:ext>
            </a:extLst>
          </p:cNvPr>
          <p:cNvGrpSpPr/>
          <p:nvPr/>
        </p:nvGrpSpPr>
        <p:grpSpPr>
          <a:xfrm>
            <a:off x="12857558" y="7783683"/>
            <a:ext cx="1622880" cy="336240"/>
            <a:chOff x="12857558" y="7783683"/>
            <a:chExt cx="162288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33614C-CEB5-B8F6-3CDD-F65862E05ACC}"/>
                    </a:ext>
                  </a:extLst>
                </p14:cNvPr>
                <p14:cNvContentPartPr/>
                <p14:nvPr/>
              </p14:nvContentPartPr>
              <p14:xfrm>
                <a:off x="12935318" y="7916163"/>
                <a:ext cx="1459080" cy="68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33614C-CEB5-B8F6-3CDD-F65862E05A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72678" y="7853523"/>
                  <a:ext cx="1584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DE308F-E853-F9DD-C739-2013E092DAC7}"/>
                    </a:ext>
                  </a:extLst>
                </p14:cNvPr>
                <p14:cNvContentPartPr/>
                <p14:nvPr/>
              </p14:nvContentPartPr>
              <p14:xfrm>
                <a:off x="12979598" y="7861083"/>
                <a:ext cx="1428120" cy="23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DE308F-E853-F9DD-C739-2013E092DA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16958" y="7798443"/>
                  <a:ext cx="1553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5E868C-EEBE-FDF6-64F9-7CEC88ACAD67}"/>
                    </a:ext>
                  </a:extLst>
                </p14:cNvPr>
                <p14:cNvContentPartPr/>
                <p14:nvPr/>
              </p14:nvContentPartPr>
              <p14:xfrm>
                <a:off x="12857558" y="7952883"/>
                <a:ext cx="1622880" cy="167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5E868C-EEBE-FDF6-64F9-7CEC88ACAD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94558" y="7889883"/>
                  <a:ext cx="1748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B0361F-5EAC-9846-0FAD-8D1954DBB7CD}"/>
                    </a:ext>
                  </a:extLst>
                </p14:cNvPr>
                <p14:cNvContentPartPr/>
                <p14:nvPr/>
              </p14:nvContentPartPr>
              <p14:xfrm>
                <a:off x="13492958" y="7879083"/>
                <a:ext cx="644040" cy="15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B0361F-5EAC-9846-0FAD-8D1954DBB7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29958" y="7816443"/>
                  <a:ext cx="76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589516-DB06-A9BC-F659-EB9F22337075}"/>
                    </a:ext>
                  </a:extLst>
                </p14:cNvPr>
                <p14:cNvContentPartPr/>
                <p14:nvPr/>
              </p14:nvContentPartPr>
              <p14:xfrm>
                <a:off x="13581878" y="7783683"/>
                <a:ext cx="6825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589516-DB06-A9BC-F659-EB9F223370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18878" y="7720683"/>
                  <a:ext cx="80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AAD1E8-CC02-9350-6638-1DFEC7BFDA36}"/>
                    </a:ext>
                  </a:extLst>
                </p14:cNvPr>
                <p14:cNvContentPartPr/>
                <p14:nvPr/>
              </p14:nvContentPartPr>
              <p14:xfrm>
                <a:off x="14050238" y="7995363"/>
                <a:ext cx="255600" cy="1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AAD1E8-CC02-9350-6638-1DFEC7BFDA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87238" y="7932723"/>
                  <a:ext cx="381240" cy="138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696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04242"/>
            <a:ext cx="3664744" cy="2477929"/>
          </a:xfrm>
          <a:prstGeom prst="roundRect">
            <a:avLst>
              <a:gd name="adj" fmla="val 38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753916"/>
            <a:ext cx="297430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Diagnostic Confusion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258502"/>
            <a:ext cx="3165396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 owners struggle with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self-diagnosing issues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often misinterpreting symptoms and making costly assumptions about repairs.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504242"/>
            <a:ext cx="3664863" cy="2477929"/>
          </a:xfrm>
          <a:prstGeom prst="roundRect">
            <a:avLst>
              <a:gd name="adj" fmla="val 384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422" y="275391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Knowledge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422" y="3258502"/>
            <a:ext cx="316551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Lack of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technical automotive knowledge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creates delays in addressing problems, potentially causing more damage.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08984"/>
            <a:ext cx="7556421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458658"/>
            <a:ext cx="372772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Need for Smart Assistance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5963245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Drivers need a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real-time smart assistant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that can guide them through troubleshooting before visiting a mechanic.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208DED-312E-2685-E1BD-D0C78CF116E0}"/>
                  </a:ext>
                </a:extLst>
              </p14:cNvPr>
              <p14:cNvContentPartPr/>
              <p14:nvPr/>
            </p14:nvContentPartPr>
            <p14:xfrm>
              <a:off x="12834878" y="7838763"/>
              <a:ext cx="1562040" cy="111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208DED-312E-2685-E1BD-D0C78CF116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1878" y="7776123"/>
                <a:ext cx="168768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782EC44-0529-2718-4E5B-2003E4BB109B}"/>
              </a:ext>
            </a:extLst>
          </p:cNvPr>
          <p:cNvGrpSpPr/>
          <p:nvPr/>
        </p:nvGrpSpPr>
        <p:grpSpPr>
          <a:xfrm>
            <a:off x="12935318" y="7803123"/>
            <a:ext cx="1599480" cy="294840"/>
            <a:chOff x="12935318" y="7803123"/>
            <a:chExt cx="159948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27C6D3-E000-BE29-EF8D-EDB63A7201B1}"/>
                    </a:ext>
                  </a:extLst>
                </p14:cNvPr>
                <p14:cNvContentPartPr/>
                <p14:nvPr/>
              </p14:nvContentPartPr>
              <p14:xfrm>
                <a:off x="12957638" y="7824723"/>
                <a:ext cx="1549080" cy="60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27C6D3-E000-BE29-EF8D-EDB63A7201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94638" y="7761723"/>
                  <a:ext cx="1674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010FE0-1432-489A-CE6C-38612C3FACA0}"/>
                    </a:ext>
                  </a:extLst>
                </p14:cNvPr>
                <p14:cNvContentPartPr/>
                <p14:nvPr/>
              </p14:nvContentPartPr>
              <p14:xfrm>
                <a:off x="12935318" y="8006163"/>
                <a:ext cx="1517400" cy="5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010FE0-1432-489A-CE6C-38612C3FAC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72678" y="7943163"/>
                  <a:ext cx="1643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FEBF0A-11F0-B52B-6FB8-DEC970011600}"/>
                    </a:ext>
                  </a:extLst>
                </p14:cNvPr>
                <p14:cNvContentPartPr/>
                <p14:nvPr/>
              </p14:nvContentPartPr>
              <p14:xfrm>
                <a:off x="13511678" y="7803123"/>
                <a:ext cx="1023120" cy="294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FEBF0A-11F0-B52B-6FB8-DEC9700116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48678" y="7740123"/>
                  <a:ext cx="1148760" cy="420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15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189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8252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32559"/>
            <a:ext cx="357389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Quick Accurate Diagnosis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37146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Deliver fast and precise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diagnosis of automotive issues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based on user-reported symptoms and vehicle information.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79189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158252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332559"/>
            <a:ext cx="325647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Natural Language Input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837146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Accept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free-text input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 conversational language, like </a:t>
            </a:r>
            <a:r>
              <a:rPr lang="en-US" sz="1750" i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"My Honda City battery is dead"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intuitive interaction.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2357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67193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6424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Complete Solutions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68829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 both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probable causes and practical solutions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reported symptoms, empowering informed decisions.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23579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67193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64242"/>
            <a:ext cx="321230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68829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 an engaging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web application with chatbot-style interaction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that feels like talking to an expert mechanic.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C803A2-E3D4-90D7-F95C-1EDA12CC8DFB}"/>
                  </a:ext>
                </a:extLst>
              </p14:cNvPr>
              <p14:cNvContentPartPr/>
              <p14:nvPr/>
            </p14:nvContentPartPr>
            <p14:xfrm>
              <a:off x="12935318" y="7961523"/>
              <a:ext cx="692640" cy="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C803A2-E3D4-90D7-F95C-1EDA12CC8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2318" y="7835523"/>
                <a:ext cx="8182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AEF38DB-9E01-8F4E-30F5-F512E5278A47}"/>
              </a:ext>
            </a:extLst>
          </p:cNvPr>
          <p:cNvGrpSpPr/>
          <p:nvPr/>
        </p:nvGrpSpPr>
        <p:grpSpPr>
          <a:xfrm>
            <a:off x="12845678" y="7770723"/>
            <a:ext cx="1665360" cy="348840"/>
            <a:chOff x="12845678" y="7770723"/>
            <a:chExt cx="166536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F2AEF9-B485-8DE4-449B-21835127381F}"/>
                    </a:ext>
                  </a:extLst>
                </p14:cNvPr>
                <p14:cNvContentPartPr/>
                <p14:nvPr/>
              </p14:nvContentPartPr>
              <p14:xfrm>
                <a:off x="12845678" y="7770723"/>
                <a:ext cx="1629000" cy="114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F2AEF9-B485-8DE4-449B-2183512738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83038" y="7708083"/>
                  <a:ext cx="1754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48649C-AA69-315D-FBAB-57725F7015FC}"/>
                    </a:ext>
                  </a:extLst>
                </p14:cNvPr>
                <p14:cNvContentPartPr/>
                <p14:nvPr/>
              </p14:nvContentPartPr>
              <p14:xfrm>
                <a:off x="13414838" y="7893123"/>
                <a:ext cx="1016280" cy="9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48649C-AA69-315D-FBAB-57725F7015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51838" y="7830123"/>
                  <a:ext cx="1141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E128F6-078F-D5F5-85A2-FFA8880B355A}"/>
                    </a:ext>
                  </a:extLst>
                </p14:cNvPr>
                <p14:cNvContentPartPr/>
                <p14:nvPr/>
              </p14:nvContentPartPr>
              <p14:xfrm>
                <a:off x="12946478" y="7937043"/>
                <a:ext cx="1564560" cy="182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E128F6-078F-D5F5-85A2-FFA8880B35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83478" y="7874403"/>
                  <a:ext cx="169020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855E1B0-5467-A873-2DFE-12BBB86C5E6A}"/>
                  </a:ext>
                </a:extLst>
              </p14:cNvPr>
              <p14:cNvContentPartPr/>
              <p14:nvPr/>
            </p14:nvContentPartPr>
            <p14:xfrm>
              <a:off x="13436798" y="7950363"/>
              <a:ext cx="856440" cy="23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855E1B0-5467-A873-2DFE-12BBB86C5E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74158" y="7887723"/>
                <a:ext cx="982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2C9B207-6DB9-AA3A-D87D-2DC5120C0915}"/>
                  </a:ext>
                </a:extLst>
              </p14:cNvPr>
              <p14:cNvContentPartPr/>
              <p14:nvPr/>
            </p14:nvContentPartPr>
            <p14:xfrm>
              <a:off x="13436798" y="7961883"/>
              <a:ext cx="5025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2C9B207-6DB9-AA3A-D87D-2DC5120C09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74158" y="7898883"/>
                <a:ext cx="6282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552" y="475774"/>
            <a:ext cx="4325303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Technology Stack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05552" y="1491972"/>
            <a:ext cx="6498669" cy="1295281"/>
          </a:xfrm>
          <a:prstGeom prst="roundRect">
            <a:avLst>
              <a:gd name="adj" fmla="val 847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2" y="1491972"/>
            <a:ext cx="91440" cy="12952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9990" y="1687830"/>
            <a:ext cx="2412325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Frontend Development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69990" y="2141815"/>
            <a:ext cx="6038374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React.js with JSX Components</a:t>
            </a: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powers the interactive user interface, delivering a responsive and modern web experience.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5552" y="2960251"/>
            <a:ext cx="6498669" cy="1295281"/>
          </a:xfrm>
          <a:prstGeom prst="roundRect">
            <a:avLst>
              <a:gd name="adj" fmla="val 847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2" y="2960251"/>
            <a:ext cx="91440" cy="12952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69990" y="3156109"/>
            <a:ext cx="216265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Backend Processing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69990" y="3610094"/>
            <a:ext cx="6038374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Flask (Python)</a:t>
            </a: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handles server-side logic, processes natural language input, and manages diagnostic algorithms.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05552" y="4428530"/>
            <a:ext cx="6498669" cy="1295281"/>
          </a:xfrm>
          <a:prstGeom prst="roundRect">
            <a:avLst>
              <a:gd name="adj" fmla="val 847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2" y="4428530"/>
            <a:ext cx="91440" cy="12952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69990" y="4624388"/>
            <a:ext cx="216265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Knowledge System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869990" y="5078373"/>
            <a:ext cx="6038374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Symptom-Cause-Solution mapping database</a:t>
            </a: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stores automotive expertise and diagnostic relationships for accurate results.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5552" y="5896808"/>
            <a:ext cx="6498669" cy="1295281"/>
          </a:xfrm>
          <a:prstGeom prst="roundRect">
            <a:avLst>
              <a:gd name="adj" fmla="val 847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2" y="5896808"/>
            <a:ext cx="91440" cy="12952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9990" y="6092666"/>
            <a:ext cx="216265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API Integration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869990" y="6546652"/>
            <a:ext cx="6038374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REST API with Axios</a:t>
            </a: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ensures seamless communication between frontend and backend components.</a:t>
            </a:r>
            <a:endParaRPr lang="en-US" sz="13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39" y="1037987"/>
            <a:ext cx="6498669" cy="64986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6BC7D3-3F77-C810-5191-0C2A3954738F}"/>
                  </a:ext>
                </a:extLst>
              </p14:cNvPr>
              <p14:cNvContentPartPr/>
              <p14:nvPr/>
            </p14:nvContentPartPr>
            <p14:xfrm>
              <a:off x="12872710" y="7865561"/>
              <a:ext cx="1674296" cy="240524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6BC7D3-3F77-C810-5191-0C2A395473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0059" y="7802549"/>
                <a:ext cx="1799958" cy="366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B56B3D4-F4B3-ED1E-D9CD-62CA640BBE66}"/>
                  </a:ext>
                </a:extLst>
              </p14:cNvPr>
              <p14:cNvContentPartPr/>
              <p14:nvPr/>
            </p14:nvContentPartPr>
            <p14:xfrm>
              <a:off x="12924518" y="7981683"/>
              <a:ext cx="1553040" cy="103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B56B3D4-F4B3-ED1E-D9CD-62CA640BBE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1518" y="7918683"/>
                <a:ext cx="1678680" cy="22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546"/>
            <a:ext cx="5096947" cy="656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" y="1616035"/>
            <a:ext cx="1010007" cy="12120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8930" y="1817965"/>
            <a:ext cx="252519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User Input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18930" y="2267426"/>
            <a:ext cx="1200447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 owner enters issue description through conversational text or chat interface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93" y="2828092"/>
            <a:ext cx="1010007" cy="12120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8930" y="3030022"/>
            <a:ext cx="255424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Frontend 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18930" y="3479483"/>
            <a:ext cx="1200447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React frontend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captures input and sends structured request to backend via REST API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93" y="4040148"/>
            <a:ext cx="1010007" cy="12120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8930" y="4242078"/>
            <a:ext cx="252519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Backend Analysis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18930" y="4691539"/>
            <a:ext cx="1200447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Flask backend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parses natural language, extracts brand, model, and symptom details using intelligent algorithms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93" y="5252204"/>
            <a:ext cx="1010007" cy="12120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8930" y="5454134"/>
            <a:ext cx="259711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Knowledge Matching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18930" y="5903595"/>
            <a:ext cx="1200447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Expert database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matches identified symptoms with probable causes and tested solutions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93" y="6464260"/>
            <a:ext cx="1010007" cy="12120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8930" y="6666190"/>
            <a:ext cx="252519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Response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18930" y="7115651"/>
            <a:ext cx="1200447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Results displayed in intuitive chatbot UI with color-coded message boxes for easy understanding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F9B347-136D-052F-8852-3638D78CACE0}"/>
                  </a:ext>
                </a:extLst>
              </p14:cNvPr>
              <p14:cNvContentPartPr/>
              <p14:nvPr/>
            </p14:nvContentPartPr>
            <p14:xfrm>
              <a:off x="12957278" y="8006163"/>
              <a:ext cx="1427760" cy="11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F9B347-136D-052F-8852-3638D78CAC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4638" y="7943523"/>
                <a:ext cx="155340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FAA6930-7D54-F806-E65C-208C704451C5}"/>
              </a:ext>
            </a:extLst>
          </p:cNvPr>
          <p:cNvGrpSpPr/>
          <p:nvPr/>
        </p:nvGrpSpPr>
        <p:grpSpPr>
          <a:xfrm>
            <a:off x="12924518" y="7783683"/>
            <a:ext cx="1595880" cy="312840"/>
            <a:chOff x="12924518" y="7783683"/>
            <a:chExt cx="159588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5D6D04-32C8-0048-F42B-D20E08063D7C}"/>
                    </a:ext>
                  </a:extLst>
                </p14:cNvPr>
                <p14:cNvContentPartPr/>
                <p14:nvPr/>
              </p14:nvContentPartPr>
              <p14:xfrm>
                <a:off x="13035398" y="8084283"/>
                <a:ext cx="1381320" cy="12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5D6D04-32C8-0048-F42B-D20E08063D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72758" y="8021643"/>
                  <a:ext cx="1506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0E0EEB-4AA2-B1D5-A828-0EDFE22CE789}"/>
                    </a:ext>
                  </a:extLst>
                </p14:cNvPr>
                <p14:cNvContentPartPr/>
                <p14:nvPr/>
              </p14:nvContentPartPr>
              <p14:xfrm>
                <a:off x="12924518" y="7892763"/>
                <a:ext cx="1469160" cy="47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0E0EEB-4AA2-B1D5-A828-0EDFE22CE7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61518" y="7830123"/>
                  <a:ext cx="1594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FF7746-9B61-4BDF-7BBC-D8639929F012}"/>
                    </a:ext>
                  </a:extLst>
                </p14:cNvPr>
                <p14:cNvContentPartPr/>
                <p14:nvPr/>
              </p14:nvContentPartPr>
              <p14:xfrm>
                <a:off x="12991118" y="7839123"/>
                <a:ext cx="1299960" cy="68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FF7746-9B61-4BDF-7BBC-D8639929F0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28478" y="7776123"/>
                  <a:ext cx="1425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7757C3-E45C-007B-B63C-BDE38AE0698E}"/>
                    </a:ext>
                  </a:extLst>
                </p14:cNvPr>
                <p14:cNvContentPartPr/>
                <p14:nvPr/>
              </p14:nvContentPartPr>
              <p14:xfrm>
                <a:off x="13347878" y="7783683"/>
                <a:ext cx="1172520" cy="23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7757C3-E45C-007B-B63C-BDE38AE069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285238" y="7720683"/>
                  <a:ext cx="1298160" cy="360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83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577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64" y="219825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30" y="2339459"/>
            <a:ext cx="306110" cy="3980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105507"/>
            <a:ext cx="286059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Intelligent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3464" y="361009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Automatically detects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brand, model, and symptoms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from natural language descriptions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948577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636" y="2198251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802" y="2339459"/>
            <a:ext cx="306110" cy="3980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66636" y="3105507"/>
            <a:ext cx="294905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Natural Conversation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6636" y="361009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Works with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free-text input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handles friendly greetings like "hi" and "hello"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948577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808" y="2198251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6974" y="2339459"/>
            <a:ext cx="306110" cy="39802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9808" y="31055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Complete Solutions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9808" y="361009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Provides both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probable causes and practical solutions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every diagnosed issue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70978"/>
            <a:ext cx="6407944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464" y="5220653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" y="5361861"/>
            <a:ext cx="306110" cy="39802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43464" y="612790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Friendly Interface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43464" y="6632496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Intuitive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chatbot UI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error handling and helpful status icons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70978"/>
            <a:ext cx="6407944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222" y="5220653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5388" y="5361861"/>
            <a:ext cx="306110" cy="398026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78222" y="6127909"/>
            <a:ext cx="335089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Modern Vehicle Support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78222" y="6632496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Handles issues for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electric vehicles and hybrids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alongside traditional cars</a:t>
            </a:r>
            <a:endParaRPr lang="en-US" sz="175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FF0BAE2-E506-CECA-DC51-9174AEBB7952}"/>
              </a:ext>
            </a:extLst>
          </p:cNvPr>
          <p:cNvGrpSpPr/>
          <p:nvPr/>
        </p:nvGrpSpPr>
        <p:grpSpPr>
          <a:xfrm>
            <a:off x="12834158" y="7783683"/>
            <a:ext cx="1633680" cy="336600"/>
            <a:chOff x="12834158" y="7783683"/>
            <a:chExt cx="16336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181619-E621-707B-1654-641EE9DC695F}"/>
                    </a:ext>
                  </a:extLst>
                </p14:cNvPr>
                <p14:cNvContentPartPr/>
                <p14:nvPr/>
              </p14:nvContentPartPr>
              <p14:xfrm>
                <a:off x="12834878" y="7883763"/>
                <a:ext cx="1549800" cy="101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181619-E621-707B-1654-641EE9DC69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771878" y="7820763"/>
                  <a:ext cx="1675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1900117-0E68-0654-97DC-DB157327D623}"/>
                    </a:ext>
                  </a:extLst>
                </p14:cNvPr>
                <p14:cNvContentPartPr/>
                <p14:nvPr/>
              </p14:nvContentPartPr>
              <p14:xfrm>
                <a:off x="12968438" y="7860723"/>
                <a:ext cx="1446480" cy="35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900117-0E68-0654-97DC-DB157327D6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05798" y="7797723"/>
                  <a:ext cx="1572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33C424-F681-1D07-2EBD-7FA71D9B4878}"/>
                    </a:ext>
                  </a:extLst>
                </p14:cNvPr>
                <p14:cNvContentPartPr/>
                <p14:nvPr/>
              </p14:nvContentPartPr>
              <p14:xfrm>
                <a:off x="13983278" y="7816803"/>
                <a:ext cx="3045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33C424-F681-1D07-2EBD-7FA71D9B48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20278" y="7754163"/>
                  <a:ext cx="430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8869E2-E51A-DE43-9565-7960E567FA2A}"/>
                    </a:ext>
                  </a:extLst>
                </p14:cNvPr>
                <p14:cNvContentPartPr/>
                <p14:nvPr/>
              </p14:nvContentPartPr>
              <p14:xfrm>
                <a:off x="12834158" y="8006523"/>
                <a:ext cx="1616760" cy="113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8869E2-E51A-DE43-9565-7960E567FA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771158" y="7943523"/>
                  <a:ext cx="1742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B7011E-FE26-4D22-03F7-8C07DA954BCE}"/>
                    </a:ext>
                  </a:extLst>
                </p14:cNvPr>
                <p14:cNvContentPartPr/>
                <p14:nvPr/>
              </p14:nvContentPartPr>
              <p14:xfrm>
                <a:off x="14379998" y="7783683"/>
                <a:ext cx="87840" cy="12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B7011E-FE26-4D22-03F7-8C07DA954B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316998" y="7720683"/>
                  <a:ext cx="21348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9D21492-A17B-B107-9958-A4CA5D077868}"/>
                  </a:ext>
                </a:extLst>
              </p14:cNvPr>
              <p14:cNvContentPartPr/>
              <p14:nvPr/>
            </p14:nvContentPartPr>
            <p14:xfrm>
              <a:off x="13626518" y="8061963"/>
              <a:ext cx="859680" cy="45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9D21492-A17B-B107-9958-A4CA5D07786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563878" y="7999323"/>
                <a:ext cx="985320" cy="17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907"/>
            <a:ext cx="7640003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Real-World Example Scenarios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8399" y="2309813"/>
            <a:ext cx="7640003" cy="2558415"/>
          </a:xfrm>
          <a:prstGeom prst="roundRect">
            <a:avLst>
              <a:gd name="adj" fmla="val 3528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53" y="2211467"/>
            <a:ext cx="257770" cy="25777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8977" y="4708803"/>
            <a:ext cx="257770" cy="2577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91181" y="2662595"/>
            <a:ext cx="297215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Dead Battery Scenario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91181" y="3140512"/>
            <a:ext cx="6934438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i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"My Honda City battery is dead"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591181" y="3548658"/>
            <a:ext cx="6934438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System Analysis:</a:t>
            </a: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Cause → Battery is discharged or failing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591181" y="3956804"/>
            <a:ext cx="6934438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Jumpstart vehicle or replace battery. Check alternator charging system.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6238399" y="5083016"/>
            <a:ext cx="7640003" cy="2558415"/>
          </a:xfrm>
          <a:prstGeom prst="roundRect">
            <a:avLst>
              <a:gd name="adj" fmla="val 3528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53" y="4984671"/>
            <a:ext cx="257770" cy="25777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8977" y="7482007"/>
            <a:ext cx="257770" cy="2577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591181" y="5435798"/>
            <a:ext cx="2686050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Oil Leak Problem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6591181" y="5913715"/>
            <a:ext cx="6934438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i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"My BMW 3 Series has an oil leak"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6591181" y="6321862"/>
            <a:ext cx="6934438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FFE14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System Analysis:</a:t>
            </a: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Cause → Engine oil seepage from worn seals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591181" y="6730008"/>
            <a:ext cx="6934438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Solution:</a:t>
            </a: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Inspect gaskets, valve cover seals, oil pan, and oil filter for damage.</a:t>
            </a:r>
            <a:endParaRPr lang="en-US" sz="165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290164-3582-FD1E-7506-E7D1B77375C1}"/>
              </a:ext>
            </a:extLst>
          </p:cNvPr>
          <p:cNvGrpSpPr/>
          <p:nvPr/>
        </p:nvGrpSpPr>
        <p:grpSpPr>
          <a:xfrm>
            <a:off x="12935318" y="7805643"/>
            <a:ext cx="1529280" cy="301320"/>
            <a:chOff x="12935318" y="7805643"/>
            <a:chExt cx="15292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0F661C-063C-4A06-A09D-E8932437B482}"/>
                    </a:ext>
                  </a:extLst>
                </p14:cNvPr>
                <p14:cNvContentPartPr/>
                <p14:nvPr/>
              </p14:nvContentPartPr>
              <p14:xfrm>
                <a:off x="12979598" y="7861083"/>
                <a:ext cx="1368360" cy="101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0F661C-063C-4A06-A09D-E8932437B4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16958" y="7798443"/>
                  <a:ext cx="1494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04C399-F3AF-0A34-1279-AB3DE7A4C0EF}"/>
                    </a:ext>
                  </a:extLst>
                </p14:cNvPr>
                <p14:cNvContentPartPr/>
                <p14:nvPr/>
              </p14:nvContentPartPr>
              <p14:xfrm>
                <a:off x="13046558" y="7861443"/>
                <a:ext cx="1391040" cy="34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04C399-F3AF-0A34-1279-AB3DE7A4C0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83918" y="7798803"/>
                  <a:ext cx="1516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02D074-E09F-4F81-37AB-9C6A0D75CED0}"/>
                    </a:ext>
                  </a:extLst>
                </p14:cNvPr>
                <p14:cNvContentPartPr/>
                <p14:nvPr/>
              </p14:nvContentPartPr>
              <p14:xfrm>
                <a:off x="13002278" y="7861083"/>
                <a:ext cx="1036440" cy="57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02D074-E09F-4F81-37AB-9C6A0D75CE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39638" y="7798443"/>
                  <a:ext cx="1162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4F0818-D608-F92E-3589-2DF19CD27599}"/>
                    </a:ext>
                  </a:extLst>
                </p14:cNvPr>
                <p14:cNvContentPartPr/>
                <p14:nvPr/>
              </p14:nvContentPartPr>
              <p14:xfrm>
                <a:off x="13593398" y="7815723"/>
                <a:ext cx="334440" cy="34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4F0818-D608-F92E-3589-2DF19CD275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30758" y="7753083"/>
                  <a:ext cx="460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1AA2EC-00EB-9796-1713-02F63D7A705F}"/>
                    </a:ext>
                  </a:extLst>
                </p14:cNvPr>
                <p14:cNvContentPartPr/>
                <p14:nvPr/>
              </p14:nvContentPartPr>
              <p14:xfrm>
                <a:off x="12935318" y="7984203"/>
                <a:ext cx="1529280" cy="79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1AA2EC-00EB-9796-1713-02F63D7A70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72678" y="7921563"/>
                  <a:ext cx="1654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5B0E1F-A696-7CF1-BD1A-06091A41ADCF}"/>
                    </a:ext>
                  </a:extLst>
                </p14:cNvPr>
                <p14:cNvContentPartPr/>
                <p14:nvPr/>
              </p14:nvContentPartPr>
              <p14:xfrm>
                <a:off x="12946478" y="8095083"/>
                <a:ext cx="218880" cy="1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5B0E1F-A696-7CF1-BD1A-06091A41AD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83478" y="8032083"/>
                  <a:ext cx="344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7CE7F0-C69D-47FD-F117-A1810C1306FE}"/>
                    </a:ext>
                  </a:extLst>
                </p14:cNvPr>
                <p14:cNvContentPartPr/>
                <p14:nvPr/>
              </p14:nvContentPartPr>
              <p14:xfrm>
                <a:off x="13883198" y="8005083"/>
                <a:ext cx="353160" cy="3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7CE7F0-C69D-47FD-F117-A1810C1306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20198" y="7942443"/>
                  <a:ext cx="478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7E1CF9-6005-98AD-58AA-74225B698313}"/>
                    </a:ext>
                  </a:extLst>
                </p14:cNvPr>
                <p14:cNvContentPartPr/>
                <p14:nvPr/>
              </p14:nvContentPartPr>
              <p14:xfrm>
                <a:off x="13370198" y="7805643"/>
                <a:ext cx="212760" cy="57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7E1CF9-6005-98AD-58AA-74225B6983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307198" y="7743003"/>
                  <a:ext cx="338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A10743-AEB3-EBB4-8382-0D96DD205A87}"/>
                    </a:ext>
                  </a:extLst>
                </p14:cNvPr>
                <p14:cNvContentPartPr/>
                <p14:nvPr/>
              </p14:nvContentPartPr>
              <p14:xfrm>
                <a:off x="14463158" y="7928403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A10743-AEB3-EBB4-8382-0D96DD205A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400518" y="78657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7907"/>
            <a:ext cx="800742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Additional Application Pages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86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91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About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3701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Comprehensive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project overview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explaining the expert system's capabilities and development approach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53865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891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Services Page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893701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Complete listing of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automotive services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diagnostic capabilities supported by the system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3692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8739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Vehicle Database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91977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Showcase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30+ supported vehicles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detailed engine specifications and diagnostic coverage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3692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87390"/>
            <a:ext cx="351805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Contact &amp; Authentication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91977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Contact forms for user queries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plus sample login and registration pages for user management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FF2F28-9709-5B63-1622-97E5B2B7A406}"/>
                  </a:ext>
                </a:extLst>
              </p14:cNvPr>
              <p14:cNvContentPartPr/>
              <p14:nvPr/>
            </p14:nvContentPartPr>
            <p14:xfrm>
              <a:off x="12946478" y="7928403"/>
              <a:ext cx="1457640" cy="34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FF2F28-9709-5B63-1622-97E5B2B7A4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3478" y="7865763"/>
                <a:ext cx="15832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420A28-6445-7DA9-1FA6-61CC29415E2E}"/>
                  </a:ext>
                </a:extLst>
              </p14:cNvPr>
              <p14:cNvContentPartPr/>
              <p14:nvPr/>
            </p14:nvContentPartPr>
            <p14:xfrm>
              <a:off x="12899318" y="7793763"/>
              <a:ext cx="1588680" cy="313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420A28-6445-7DA9-1FA6-61CC29415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36678" y="7731123"/>
                <a:ext cx="1714320" cy="43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739BF7F-13C8-117D-9251-853E3AF06A26}"/>
              </a:ext>
            </a:extLst>
          </p:cNvPr>
          <p:cNvGrpSpPr/>
          <p:nvPr/>
        </p:nvGrpSpPr>
        <p:grpSpPr>
          <a:xfrm>
            <a:off x="13035398" y="7861443"/>
            <a:ext cx="446760" cy="11520"/>
            <a:chOff x="13035398" y="7861443"/>
            <a:chExt cx="446760" cy="1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25B333-57F8-F224-A0FA-7600E47D298F}"/>
                    </a:ext>
                  </a:extLst>
                </p14:cNvPr>
                <p14:cNvContentPartPr/>
                <p14:nvPr/>
              </p14:nvContentPartPr>
              <p14:xfrm>
                <a:off x="13035398" y="7861443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25B333-57F8-F224-A0FA-7600E47D29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972758" y="7798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836D46-5C75-35DB-AA88-C9A117CAAB13}"/>
                    </a:ext>
                  </a:extLst>
                </p14:cNvPr>
                <p14:cNvContentPartPr/>
                <p14:nvPr/>
              </p14:nvContentPartPr>
              <p14:xfrm>
                <a:off x="13481798" y="7872603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836D46-5C75-35DB-AA88-C9A117CAAB1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18798" y="78099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695</Words>
  <Application>Microsoft Office PowerPoint</Application>
  <PresentationFormat>Custom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Geist Bold</vt:lpstr>
      <vt:lpstr>Geist Light</vt:lpstr>
      <vt:lpstr>Calibri</vt:lpstr>
      <vt:lpstr>Geist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Lekasvarr s</cp:lastModifiedBy>
  <cp:revision>2</cp:revision>
  <dcterms:created xsi:type="dcterms:W3CDTF">2025-09-24T16:20:20Z</dcterms:created>
  <dcterms:modified xsi:type="dcterms:W3CDTF">2025-09-24T16:39:56Z</dcterms:modified>
</cp:coreProperties>
</file>